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algun Gothic" panose="020B0503020000020004" pitchFamily="34" charset="-127"/>
      <p:regular r:id="rId15"/>
      <p:bold r:id="rId16"/>
    </p:embeddedFont>
    <p:embeddedFont>
      <p:font typeface="Mukta Light" panose="020B0604020202020204" charset="0"/>
      <p:regular r:id="rId17"/>
    </p:embeddedFont>
    <p:embeddedFont>
      <p:font typeface="Prompt Medium" panose="00000600000000000000" pitchFamily="2" charset="-3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28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push dir="u"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2610" y="2085975"/>
            <a:ext cx="4869180" cy="40576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1242892"/>
            <a:ext cx="7525819" cy="2084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Event Countdown App BY . Flutter</a:t>
            </a:r>
            <a:endParaRPr lang="en-US" sz="5950" dirty="0"/>
          </a:p>
        </p:txBody>
      </p:sp>
      <p:sp>
        <p:nvSpPr>
          <p:cNvPr id="5" name="Text 1"/>
          <p:cNvSpPr/>
          <p:nvPr/>
        </p:nvSpPr>
        <p:spPr>
          <a:xfrm>
            <a:off x="864037" y="350579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Track important events with ease. Never miss a deadline or special occasion again.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864037" y="457354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BY: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864037" y="524625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Mohamed Wael Mohamed Mahdy           Rehab shehta Abdallah 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864037" y="591895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Abdalla  abdelrhman Mohamed                 Samaa Hassanin Ismail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864037" y="6591657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                                             Nada Hesham</a:t>
            </a:r>
            <a:r>
              <a:rPr lang="en-GB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Ibrahim</a:t>
            </a:r>
            <a:endParaRPr lang="en-US" sz="1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27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408051"/>
            <a:ext cx="596705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this app is useful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464135"/>
            <a:ext cx="12902327" cy="1443514"/>
          </a:xfrm>
          <a:prstGeom prst="roundRect">
            <a:avLst>
              <a:gd name="adj" fmla="val 7183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5" name="Shape 2"/>
          <p:cNvSpPr/>
          <p:nvPr/>
        </p:nvSpPr>
        <p:spPr>
          <a:xfrm>
            <a:off x="879277" y="5479375"/>
            <a:ext cx="1287053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6" name="Text 3"/>
          <p:cNvSpPr/>
          <p:nvPr/>
        </p:nvSpPr>
        <p:spPr>
          <a:xfrm>
            <a:off x="1127522" y="5635109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Organize Your Events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5421035" y="5635109"/>
            <a:ext cx="37884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Reduce Stress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710738" y="5635109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Stay on Top of Deadlines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6185892"/>
            <a:ext cx="1287053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10" name="Text 7"/>
          <p:cNvSpPr/>
          <p:nvPr/>
        </p:nvSpPr>
        <p:spPr>
          <a:xfrm>
            <a:off x="1127522" y="6341626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 Time Management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5421035" y="6341626"/>
            <a:ext cx="378845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Productivity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710738" y="6341626"/>
            <a:ext cx="379226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Celebrate Important Occasions</a:t>
            </a:r>
            <a:endParaRPr lang="en-US" sz="19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8333 L 0 2.77556E-1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412325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Plans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7460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5" name="Text 2"/>
          <p:cNvSpPr/>
          <p:nvPr/>
        </p:nvSpPr>
        <p:spPr>
          <a:xfrm>
            <a:off x="1080135" y="3859173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7460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Event Sharing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4237077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Allow users to share their event countdowns with friends and family.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7460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9" name="Text 6"/>
          <p:cNvSpPr/>
          <p:nvPr/>
        </p:nvSpPr>
        <p:spPr>
          <a:xfrm>
            <a:off x="4876919" y="3859173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746063"/>
            <a:ext cx="275998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Calendar Integration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4237077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 with calendar apps to automatically add events and receive reminders.</a:t>
            </a:r>
            <a:endParaRPr lang="en-US" sz="19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80000"/>
            </a:srgbClr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4" name="Text 1"/>
          <p:cNvSpPr/>
          <p:nvPr/>
        </p:nvSpPr>
        <p:spPr>
          <a:xfrm>
            <a:off x="3529608" y="2922627"/>
            <a:ext cx="7571184" cy="946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Thank You</a:t>
            </a:r>
            <a:endParaRPr lang="en-US" sz="5950" dirty="0"/>
          </a:p>
        </p:txBody>
      </p:sp>
      <p:sp>
        <p:nvSpPr>
          <p:cNvPr id="5" name="Text 2"/>
          <p:cNvSpPr/>
          <p:nvPr/>
        </p:nvSpPr>
        <p:spPr>
          <a:xfrm>
            <a:off x="864037" y="42392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appreciate your time and interest.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91192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are excited to bring this app to life.</a:t>
            </a:r>
            <a:endParaRPr lang="en-US" sz="19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4152900"/>
            <a:ext cx="1017567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Tracking event countdowns with ease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54866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5" name="Text 2"/>
          <p:cNvSpPr/>
          <p:nvPr/>
        </p:nvSpPr>
        <p:spPr>
          <a:xfrm>
            <a:off x="1080135" y="5599748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54866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Organize Your Life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5977652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Keep track of birthdays, anniversaries, deadlines, and more.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5247084" y="54866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9" name="Text 6"/>
          <p:cNvSpPr/>
          <p:nvPr/>
        </p:nvSpPr>
        <p:spPr>
          <a:xfrm>
            <a:off x="5428536" y="5599748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49328" y="54866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Reduce Stress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49328" y="5977652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Stay informed and avoid missed events with timely reminders.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9630132" y="548663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3" name="Text 10"/>
          <p:cNvSpPr/>
          <p:nvPr/>
        </p:nvSpPr>
        <p:spPr>
          <a:xfrm>
            <a:off x="9812298" y="5599748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32375" y="5486638"/>
            <a:ext cx="307990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Focus on What Matters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32375" y="5977652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Visualize upcoming events and prioritize your tasks.</a:t>
            </a:r>
            <a:endParaRPr lang="en-US" sz="19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382679"/>
            <a:ext cx="6697861" cy="34642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79237" y="2743200"/>
            <a:ext cx="55871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Development timeline: schedule for team member tasks</a:t>
            </a:r>
            <a:endParaRPr lang="en-US" sz="43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523649"/>
            <a:ext cx="6697861" cy="318230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79237" y="2743200"/>
            <a:ext cx="5587127" cy="2743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Development timeline: schedule for team member tasks</a:t>
            </a:r>
            <a:endParaRPr lang="en-US" sz="43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10" y="2127766"/>
            <a:ext cx="6697861" cy="39740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64037" y="37719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Gannt Chart:</a:t>
            </a:r>
            <a:endParaRPr lang="en-US" sz="43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31516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Event creation: Title, date, time, color</a:t>
            </a:r>
            <a:endParaRPr lang="en-US" sz="4300" dirty="0"/>
          </a:p>
        </p:txBody>
      </p:sp>
      <p:sp>
        <p:nvSpPr>
          <p:cNvPr id="5" name="Shape 1"/>
          <p:cNvSpPr/>
          <p:nvPr/>
        </p:nvSpPr>
        <p:spPr>
          <a:xfrm>
            <a:off x="6350437" y="305704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6" name="Text 2"/>
          <p:cNvSpPr/>
          <p:nvPr/>
        </p:nvSpPr>
        <p:spPr>
          <a:xfrm>
            <a:off x="6612493" y="33191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Event Title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612493" y="3810119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Give your event a descriptive name for easy identification.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181868" y="305704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9" name="Text 5"/>
          <p:cNvSpPr/>
          <p:nvPr/>
        </p:nvSpPr>
        <p:spPr>
          <a:xfrm>
            <a:off x="10443924" y="331910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Date &amp; Time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0443924" y="3810119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Set the exact date and time of your event for accurate countdown.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350437" y="5504140"/>
            <a:ext cx="7415927" cy="1410176"/>
          </a:xfrm>
          <a:prstGeom prst="roundRect">
            <a:avLst>
              <a:gd name="adj" fmla="val 735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ar-EG"/>
          </a:p>
        </p:txBody>
      </p:sp>
      <p:sp>
        <p:nvSpPr>
          <p:cNvPr id="12" name="Text 8"/>
          <p:cNvSpPr/>
          <p:nvPr/>
        </p:nvSpPr>
        <p:spPr>
          <a:xfrm>
            <a:off x="6612493" y="576619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Color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6612493" y="6257211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Choose a color to personalize your event and make it stand out.</a:t>
            </a:r>
            <a:endParaRPr lang="en-US" sz="1900" dirty="0"/>
          </a:p>
        </p:txBody>
      </p:sp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6EEA08DA-8E35-0D32-971E-81FE61CC4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637" y="438157"/>
            <a:ext cx="3347126" cy="7438057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Countdown: Days, hours, minutes</a:t>
            </a:r>
            <a:endParaRPr lang="en-US" sz="39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2207895"/>
            <a:ext cx="1125974" cy="18015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738348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Days</a:t>
            </a:r>
            <a:endParaRPr lang="en-US" sz="1950" dirty="0"/>
          </a:p>
        </p:txBody>
      </p:sp>
      <p:sp>
        <p:nvSpPr>
          <p:cNvPr id="7" name="Text 2"/>
          <p:cNvSpPr/>
          <p:nvPr/>
        </p:nvSpPr>
        <p:spPr>
          <a:xfrm>
            <a:off x="77383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number of days remaining until the event.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4009430"/>
            <a:ext cx="1125974" cy="18015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738348" y="4234577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Hours</a:t>
            </a:r>
            <a:endParaRPr lang="en-US" sz="1950" dirty="0"/>
          </a:p>
        </p:txBody>
      </p:sp>
      <p:sp>
        <p:nvSpPr>
          <p:cNvPr id="10" name="Text 4"/>
          <p:cNvSpPr/>
          <p:nvPr/>
        </p:nvSpPr>
        <p:spPr>
          <a:xfrm>
            <a:off x="7738348" y="4682371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number of hours remaining until the event.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5810964"/>
            <a:ext cx="1125974" cy="180153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7383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Minutes</a:t>
            </a:r>
            <a:endParaRPr lang="en-US" sz="1950" dirty="0"/>
          </a:p>
        </p:txBody>
      </p:sp>
      <p:sp>
        <p:nvSpPr>
          <p:cNvPr id="13" name="Text 6"/>
          <p:cNvSpPr/>
          <p:nvPr/>
        </p:nvSpPr>
        <p:spPr>
          <a:xfrm>
            <a:off x="7738348" y="648390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number of minutes remaining until the event.</a:t>
            </a:r>
            <a:endParaRPr lang="en-US" sz="1750" dirty="0"/>
          </a:p>
        </p:txBody>
      </p:sp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C6700B6C-A59E-0955-C812-FC30EDEAC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905" y="473658"/>
            <a:ext cx="3185789" cy="707953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212532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Edit events,data persistence,push Notfication</a:t>
            </a:r>
            <a:endParaRPr lang="en-US" sz="4300" dirty="0"/>
          </a:p>
        </p:txBody>
      </p:sp>
      <p:sp>
        <p:nvSpPr>
          <p:cNvPr id="5" name="Text 1"/>
          <p:cNvSpPr/>
          <p:nvPr/>
        </p:nvSpPr>
        <p:spPr>
          <a:xfrm>
            <a:off x="6350437" y="3887033"/>
            <a:ext cx="20701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Edit Events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4476750"/>
            <a:ext cx="20701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Modify event details like title, date, time, and color.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9030414" y="3887033"/>
            <a:ext cx="20701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push Notfication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030414" y="4819650"/>
            <a:ext cx="207014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Push notifications reminding users of upcoming events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1710392" y="3887033"/>
            <a:ext cx="20701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Persistence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11710392" y="4819650"/>
            <a:ext cx="2070140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Save your events even after closing the app, so your data is always accessible.</a:t>
            </a:r>
            <a:endParaRPr lang="en-US" sz="1900" dirty="0"/>
          </a:p>
        </p:txBody>
      </p:sp>
      <p:pic>
        <p:nvPicPr>
          <p:cNvPr id="12" name="Picture 11" descr="A screenshot of a phone&#10;&#10;Description automatically generated">
            <a:extLst>
              <a:ext uri="{FF2B5EF4-FFF2-40B4-BE49-F238E27FC236}">
                <a16:creationId xmlns:a16="http://schemas.microsoft.com/office/drawing/2014/main" id="{D4F1E3D9-83F1-A849-866E-C2593DE9F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479" y="462157"/>
            <a:ext cx="3236693" cy="7192652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9824" y="568404"/>
            <a:ext cx="7697153" cy="1148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Clean, customizable user interface</a:t>
            </a:r>
            <a:endParaRPr lang="en-US" sz="36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24" y="2026682"/>
            <a:ext cx="516731" cy="51673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9824" y="2750106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Minimalist Design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6209824" y="3161109"/>
            <a:ext cx="769715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clean and uncluttered interface for a streamlined experience.</a:t>
            </a:r>
            <a:endParaRPr lang="en-US" sz="16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24" y="4111823"/>
            <a:ext cx="516731" cy="51673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09824" y="4835247"/>
            <a:ext cx="254281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Customization Options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6209824" y="5246251"/>
            <a:ext cx="769715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Choose color themes to personalize your app.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824" y="6196965"/>
            <a:ext cx="516731" cy="51673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09824" y="6920389"/>
            <a:ext cx="2296597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dirty="0">
                <a:solidFill>
                  <a:srgbClr val="DAD8E9"/>
                </a:solidFill>
                <a:latin typeface="Prompt Medium" pitchFamily="34" charset="0"/>
                <a:cs typeface="Prompt Medium" pitchFamily="34" charset="-120"/>
              </a:rPr>
              <a:t>Dark Mode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6209824" y="7331393"/>
            <a:ext cx="769715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16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+mj-cs"/>
              </a:rPr>
              <a:t>Reduced Eye Strain,, Improved Battery Life, Less Distraction.</a:t>
            </a:r>
          </a:p>
        </p:txBody>
      </p:sp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F230E747-DB63-92DF-48B0-A9A74E356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1251" y="1070228"/>
            <a:ext cx="2539561" cy="5643468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">
            <a:extLst>
              <a:ext uri="{FF2B5EF4-FFF2-40B4-BE49-F238E27FC236}">
                <a16:creationId xmlns:a16="http://schemas.microsoft.com/office/drawing/2014/main" id="{B7F11139-0A33-486E-F75A-05C91DBC9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40" y="1075176"/>
            <a:ext cx="2537333" cy="5638520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371</Words>
  <Application>Microsoft Office PowerPoint</Application>
  <PresentationFormat>Custom</PresentationFormat>
  <Paragraphs>76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Mukta Light</vt:lpstr>
      <vt:lpstr>Prompt Medium</vt:lpstr>
      <vt:lpstr>Arial</vt:lpstr>
      <vt:lpstr>Malgun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20912022100606</cp:lastModifiedBy>
  <cp:revision>6</cp:revision>
  <dcterms:created xsi:type="dcterms:W3CDTF">2024-10-22T18:43:00Z</dcterms:created>
  <dcterms:modified xsi:type="dcterms:W3CDTF">2024-10-24T15:02:52Z</dcterms:modified>
</cp:coreProperties>
</file>